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2" r:id="rId4"/>
    <p:sldId id="269" r:id="rId5"/>
    <p:sldId id="268" r:id="rId6"/>
    <p:sldId id="267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6FEB04-27F1-4D37-9256-BF1BF4006017}" v="13" dt="2023-03-27T14:40:42.9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iel van Kempen" userId="51423ad3-b8ee-42b9-bbfa-0ccbb630d304" providerId="ADAL" clId="{B26FEB04-27F1-4D37-9256-BF1BF4006017}"/>
    <pc:docChg chg="undo custSel addSld delSld modSld sldOrd">
      <pc:chgData name="Michiel van Kempen" userId="51423ad3-b8ee-42b9-bbfa-0ccbb630d304" providerId="ADAL" clId="{B26FEB04-27F1-4D37-9256-BF1BF4006017}" dt="2023-03-27T15:20:28.194" v="3749" actId="20577"/>
      <pc:docMkLst>
        <pc:docMk/>
      </pc:docMkLst>
      <pc:sldChg chg="modSp del mod">
        <pc:chgData name="Michiel van Kempen" userId="51423ad3-b8ee-42b9-bbfa-0ccbb630d304" providerId="ADAL" clId="{B26FEB04-27F1-4D37-9256-BF1BF4006017}" dt="2023-03-27T13:36:13.705" v="1" actId="47"/>
        <pc:sldMkLst>
          <pc:docMk/>
          <pc:sldMk cId="3393651383" sldId="256"/>
        </pc:sldMkLst>
        <pc:spChg chg="mod">
          <ac:chgData name="Michiel van Kempen" userId="51423ad3-b8ee-42b9-bbfa-0ccbb630d304" providerId="ADAL" clId="{B26FEB04-27F1-4D37-9256-BF1BF4006017}" dt="2023-03-27T13:31:36.487" v="0" actId="1076"/>
          <ac:spMkLst>
            <pc:docMk/>
            <pc:sldMk cId="3393651383" sldId="256"/>
            <ac:spMk id="2" creationId="{E9B12811-C8B8-3F52-8237-B33E64E53002}"/>
          </ac:spMkLst>
        </pc:spChg>
      </pc:sldChg>
      <pc:sldChg chg="modSp del mod ord">
        <pc:chgData name="Michiel van Kempen" userId="51423ad3-b8ee-42b9-bbfa-0ccbb630d304" providerId="ADAL" clId="{B26FEB04-27F1-4D37-9256-BF1BF4006017}" dt="2023-03-27T14:44:50.470" v="2795" actId="47"/>
        <pc:sldMkLst>
          <pc:docMk/>
          <pc:sldMk cId="1699549144" sldId="257"/>
        </pc:sldMkLst>
        <pc:spChg chg="mod">
          <ac:chgData name="Michiel van Kempen" userId="51423ad3-b8ee-42b9-bbfa-0ccbb630d304" providerId="ADAL" clId="{B26FEB04-27F1-4D37-9256-BF1BF4006017}" dt="2023-03-27T14:37:09.811" v="2268" actId="6549"/>
          <ac:spMkLst>
            <pc:docMk/>
            <pc:sldMk cId="1699549144" sldId="257"/>
            <ac:spMk id="2" creationId="{E9B12811-C8B8-3F52-8237-B33E64E53002}"/>
          </ac:spMkLst>
        </pc:spChg>
      </pc:sldChg>
      <pc:sldChg chg="addSp delSp modSp add del mod">
        <pc:chgData name="Michiel van Kempen" userId="51423ad3-b8ee-42b9-bbfa-0ccbb630d304" providerId="ADAL" clId="{B26FEB04-27F1-4D37-9256-BF1BF4006017}" dt="2023-03-27T14:18:33.121" v="1271" actId="47"/>
        <pc:sldMkLst>
          <pc:docMk/>
          <pc:sldMk cId="424171456" sldId="258"/>
        </pc:sldMkLst>
        <pc:spChg chg="del mod">
          <ac:chgData name="Michiel van Kempen" userId="51423ad3-b8ee-42b9-bbfa-0ccbb630d304" providerId="ADAL" clId="{B26FEB04-27F1-4D37-9256-BF1BF4006017}" dt="2023-03-27T13:38:30.214" v="23" actId="478"/>
          <ac:spMkLst>
            <pc:docMk/>
            <pc:sldMk cId="424171456" sldId="258"/>
            <ac:spMk id="2" creationId="{E9B12811-C8B8-3F52-8237-B33E64E53002}"/>
          </ac:spMkLst>
        </pc:spChg>
        <pc:spChg chg="add mod">
          <ac:chgData name="Michiel van Kempen" userId="51423ad3-b8ee-42b9-bbfa-0ccbb630d304" providerId="ADAL" clId="{B26FEB04-27F1-4D37-9256-BF1BF4006017}" dt="2023-03-27T14:12:05.509" v="779" actId="21"/>
          <ac:spMkLst>
            <pc:docMk/>
            <pc:sldMk cId="424171456" sldId="258"/>
            <ac:spMk id="3" creationId="{909C9D0A-DBEB-C37E-9DC1-464CCD47DB74}"/>
          </ac:spMkLst>
        </pc:spChg>
        <pc:spChg chg="add del mod">
          <ac:chgData name="Michiel van Kempen" userId="51423ad3-b8ee-42b9-bbfa-0ccbb630d304" providerId="ADAL" clId="{B26FEB04-27F1-4D37-9256-BF1BF4006017}" dt="2023-03-27T13:40:46.717" v="47"/>
          <ac:spMkLst>
            <pc:docMk/>
            <pc:sldMk cId="424171456" sldId="258"/>
            <ac:spMk id="4" creationId="{B26215A3-8451-F9FC-FD3D-526853BF7D10}"/>
          </ac:spMkLst>
        </pc:spChg>
        <pc:spChg chg="add mod">
          <ac:chgData name="Michiel van Kempen" userId="51423ad3-b8ee-42b9-bbfa-0ccbb630d304" providerId="ADAL" clId="{B26FEB04-27F1-4D37-9256-BF1BF4006017}" dt="2023-03-27T13:42:37.193" v="93" actId="1076"/>
          <ac:spMkLst>
            <pc:docMk/>
            <pc:sldMk cId="424171456" sldId="258"/>
            <ac:spMk id="6" creationId="{EF9D0070-FD88-FEDD-B349-DA4BF8F85F84}"/>
          </ac:spMkLst>
        </pc:spChg>
      </pc:sldChg>
      <pc:sldChg chg="modSp del mod">
        <pc:chgData name="Michiel van Kempen" userId="51423ad3-b8ee-42b9-bbfa-0ccbb630d304" providerId="ADAL" clId="{B26FEB04-27F1-4D37-9256-BF1BF4006017}" dt="2023-03-27T14:37:20.398" v="2270" actId="47"/>
        <pc:sldMkLst>
          <pc:docMk/>
          <pc:sldMk cId="2709519314" sldId="259"/>
        </pc:sldMkLst>
        <pc:spChg chg="mod">
          <ac:chgData name="Michiel van Kempen" userId="51423ad3-b8ee-42b9-bbfa-0ccbb630d304" providerId="ADAL" clId="{B26FEB04-27F1-4D37-9256-BF1BF4006017}" dt="2023-03-27T14:36:56.166" v="2263" actId="21"/>
          <ac:spMkLst>
            <pc:docMk/>
            <pc:sldMk cId="2709519314" sldId="259"/>
            <ac:spMk id="2" creationId="{E9B12811-C8B8-3F52-8237-B33E64E53002}"/>
          </ac:spMkLst>
        </pc:spChg>
      </pc:sldChg>
      <pc:sldChg chg="del">
        <pc:chgData name="Michiel van Kempen" userId="51423ad3-b8ee-42b9-bbfa-0ccbb630d304" providerId="ADAL" clId="{B26FEB04-27F1-4D37-9256-BF1BF4006017}" dt="2023-03-27T14:37:16.685" v="2269" actId="47"/>
        <pc:sldMkLst>
          <pc:docMk/>
          <pc:sldMk cId="3868329162" sldId="260"/>
        </pc:sldMkLst>
      </pc:sldChg>
      <pc:sldChg chg="del ord">
        <pc:chgData name="Michiel van Kempen" userId="51423ad3-b8ee-42b9-bbfa-0ccbb630d304" providerId="ADAL" clId="{B26FEB04-27F1-4D37-9256-BF1BF4006017}" dt="2023-03-27T14:36:49.016" v="2262" actId="47"/>
        <pc:sldMkLst>
          <pc:docMk/>
          <pc:sldMk cId="1878420649" sldId="261"/>
        </pc:sldMkLst>
      </pc:sldChg>
      <pc:sldChg chg="add">
        <pc:chgData name="Michiel van Kempen" userId="51423ad3-b8ee-42b9-bbfa-0ccbb630d304" providerId="ADAL" clId="{B26FEB04-27F1-4D37-9256-BF1BF4006017}" dt="2023-03-27T13:38:07.982" v="18"/>
        <pc:sldMkLst>
          <pc:docMk/>
          <pc:sldMk cId="3730537062" sldId="262"/>
        </pc:sldMkLst>
      </pc:sldChg>
      <pc:sldChg chg="modSp add del mod">
        <pc:chgData name="Michiel van Kempen" userId="51423ad3-b8ee-42b9-bbfa-0ccbb630d304" providerId="ADAL" clId="{B26FEB04-27F1-4D37-9256-BF1BF4006017}" dt="2023-03-27T14:18:18.266" v="1266" actId="47"/>
        <pc:sldMkLst>
          <pc:docMk/>
          <pc:sldMk cId="1932698599" sldId="263"/>
        </pc:sldMkLst>
        <pc:spChg chg="mod">
          <ac:chgData name="Michiel van Kempen" userId="51423ad3-b8ee-42b9-bbfa-0ccbb630d304" providerId="ADAL" clId="{B26FEB04-27F1-4D37-9256-BF1BF4006017}" dt="2023-03-27T14:12:13.077" v="782" actId="20577"/>
          <ac:spMkLst>
            <pc:docMk/>
            <pc:sldMk cId="1932698599" sldId="263"/>
            <ac:spMk id="3" creationId="{909C9D0A-DBEB-C37E-9DC1-464CCD47DB74}"/>
          </ac:spMkLst>
        </pc:spChg>
      </pc:sldChg>
      <pc:sldChg chg="addSp delSp modSp add del mod">
        <pc:chgData name="Michiel van Kempen" userId="51423ad3-b8ee-42b9-bbfa-0ccbb630d304" providerId="ADAL" clId="{B26FEB04-27F1-4D37-9256-BF1BF4006017}" dt="2023-03-27T14:44:39.280" v="2794" actId="20577"/>
        <pc:sldMkLst>
          <pc:docMk/>
          <pc:sldMk cId="2384804154" sldId="264"/>
        </pc:sldMkLst>
        <pc:spChg chg="del mod">
          <ac:chgData name="Michiel van Kempen" userId="51423ad3-b8ee-42b9-bbfa-0ccbb630d304" providerId="ADAL" clId="{B26FEB04-27F1-4D37-9256-BF1BF4006017}" dt="2023-03-27T14:15:41.266" v="1227" actId="478"/>
          <ac:spMkLst>
            <pc:docMk/>
            <pc:sldMk cId="2384804154" sldId="264"/>
            <ac:spMk id="3" creationId="{909C9D0A-DBEB-C37E-9DC1-464CCD47DB74}"/>
          </ac:spMkLst>
        </pc:spChg>
        <pc:spChg chg="add mod">
          <ac:chgData name="Michiel van Kempen" userId="51423ad3-b8ee-42b9-bbfa-0ccbb630d304" providerId="ADAL" clId="{B26FEB04-27F1-4D37-9256-BF1BF4006017}" dt="2023-03-27T14:44:39.280" v="2794" actId="20577"/>
          <ac:spMkLst>
            <pc:docMk/>
            <pc:sldMk cId="2384804154" sldId="264"/>
            <ac:spMk id="4" creationId="{C197D514-1E16-8ECE-D1EC-769A5C08161D}"/>
          </ac:spMkLst>
        </pc:spChg>
      </pc:sldChg>
      <pc:sldChg chg="modSp add mod">
        <pc:chgData name="Michiel van Kempen" userId="51423ad3-b8ee-42b9-bbfa-0ccbb630d304" providerId="ADAL" clId="{B26FEB04-27F1-4D37-9256-BF1BF4006017}" dt="2023-03-27T14:19:33.288" v="1352" actId="1076"/>
        <pc:sldMkLst>
          <pc:docMk/>
          <pc:sldMk cId="2210872031" sldId="265"/>
        </pc:sldMkLst>
        <pc:spChg chg="mod">
          <ac:chgData name="Michiel van Kempen" userId="51423ad3-b8ee-42b9-bbfa-0ccbb630d304" providerId="ADAL" clId="{B26FEB04-27F1-4D37-9256-BF1BF4006017}" dt="2023-03-27T14:19:33.288" v="1352" actId="1076"/>
          <ac:spMkLst>
            <pc:docMk/>
            <pc:sldMk cId="2210872031" sldId="265"/>
            <ac:spMk id="4" creationId="{C197D514-1E16-8ECE-D1EC-769A5C08161D}"/>
          </ac:spMkLst>
        </pc:spChg>
      </pc:sldChg>
      <pc:sldChg chg="modSp add del mod ord">
        <pc:chgData name="Michiel van Kempen" userId="51423ad3-b8ee-42b9-bbfa-0ccbb630d304" providerId="ADAL" clId="{B26FEB04-27F1-4D37-9256-BF1BF4006017}" dt="2023-03-27T14:37:32.157" v="2273" actId="47"/>
        <pc:sldMkLst>
          <pc:docMk/>
          <pc:sldMk cId="232662071" sldId="266"/>
        </pc:sldMkLst>
        <pc:spChg chg="mod">
          <ac:chgData name="Michiel van Kempen" userId="51423ad3-b8ee-42b9-bbfa-0ccbb630d304" providerId="ADAL" clId="{B26FEB04-27F1-4D37-9256-BF1BF4006017}" dt="2023-03-27T14:32:57.955" v="2110" actId="20577"/>
          <ac:spMkLst>
            <pc:docMk/>
            <pc:sldMk cId="232662071" sldId="266"/>
            <ac:spMk id="4" creationId="{C197D514-1E16-8ECE-D1EC-769A5C08161D}"/>
          </ac:spMkLst>
        </pc:spChg>
      </pc:sldChg>
      <pc:sldChg chg="modSp add mod">
        <pc:chgData name="Michiel van Kempen" userId="51423ad3-b8ee-42b9-bbfa-0ccbb630d304" providerId="ADAL" clId="{B26FEB04-27F1-4D37-9256-BF1BF4006017}" dt="2023-03-27T14:30:36.634" v="1936" actId="20577"/>
        <pc:sldMkLst>
          <pc:docMk/>
          <pc:sldMk cId="3838427187" sldId="267"/>
        </pc:sldMkLst>
        <pc:spChg chg="mod">
          <ac:chgData name="Michiel van Kempen" userId="51423ad3-b8ee-42b9-bbfa-0ccbb630d304" providerId="ADAL" clId="{B26FEB04-27F1-4D37-9256-BF1BF4006017}" dt="2023-03-27T14:30:36.634" v="1936" actId="20577"/>
          <ac:spMkLst>
            <pc:docMk/>
            <pc:sldMk cId="3838427187" sldId="267"/>
            <ac:spMk id="4" creationId="{C197D514-1E16-8ECE-D1EC-769A5C08161D}"/>
          </ac:spMkLst>
        </pc:spChg>
      </pc:sldChg>
      <pc:sldChg chg="modSp add mod">
        <pc:chgData name="Michiel van Kempen" userId="51423ad3-b8ee-42b9-bbfa-0ccbb630d304" providerId="ADAL" clId="{B26FEB04-27F1-4D37-9256-BF1BF4006017}" dt="2023-03-27T15:20:28.194" v="3749" actId="20577"/>
        <pc:sldMkLst>
          <pc:docMk/>
          <pc:sldMk cId="2120332552" sldId="268"/>
        </pc:sldMkLst>
        <pc:spChg chg="mod">
          <ac:chgData name="Michiel van Kempen" userId="51423ad3-b8ee-42b9-bbfa-0ccbb630d304" providerId="ADAL" clId="{B26FEB04-27F1-4D37-9256-BF1BF4006017}" dt="2023-03-27T15:20:28.194" v="3749" actId="20577"/>
          <ac:spMkLst>
            <pc:docMk/>
            <pc:sldMk cId="2120332552" sldId="268"/>
            <ac:spMk id="4" creationId="{C197D514-1E16-8ECE-D1EC-769A5C08161D}"/>
          </ac:spMkLst>
        </pc:spChg>
      </pc:sldChg>
      <pc:sldChg chg="add del">
        <pc:chgData name="Michiel van Kempen" userId="51423ad3-b8ee-42b9-bbfa-0ccbb630d304" providerId="ADAL" clId="{B26FEB04-27F1-4D37-9256-BF1BF4006017}" dt="2023-03-27T14:27:48.426" v="1694"/>
        <pc:sldMkLst>
          <pc:docMk/>
          <pc:sldMk cId="2665236476" sldId="268"/>
        </pc:sldMkLst>
      </pc:sldChg>
      <pc:sldChg chg="modSp add mod ord">
        <pc:chgData name="Michiel van Kempen" userId="51423ad3-b8ee-42b9-bbfa-0ccbb630d304" providerId="ADAL" clId="{B26FEB04-27F1-4D37-9256-BF1BF4006017}" dt="2023-03-27T15:16:44.359" v="3400" actId="20577"/>
        <pc:sldMkLst>
          <pc:docMk/>
          <pc:sldMk cId="4182488431" sldId="269"/>
        </pc:sldMkLst>
        <pc:spChg chg="mod">
          <ac:chgData name="Michiel van Kempen" userId="51423ad3-b8ee-42b9-bbfa-0ccbb630d304" providerId="ADAL" clId="{B26FEB04-27F1-4D37-9256-BF1BF4006017}" dt="2023-03-27T15:16:44.359" v="3400" actId="20577"/>
          <ac:spMkLst>
            <pc:docMk/>
            <pc:sldMk cId="4182488431" sldId="269"/>
            <ac:spMk id="4" creationId="{C197D514-1E16-8ECE-D1EC-769A5C08161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A67911-902F-F3A8-D96C-FBC6BBE4F8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86D6432-FF8B-19A9-DF6E-C17D473060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CBF50F2-5C9D-65B7-119D-DD60E4E9A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D9D3E-F67B-4778-B09C-87B4B6415C35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96159C2-B3D7-7720-88FC-0EB96B91E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E667D67-2616-A04B-E7B7-0DA307F9E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E3048-68BF-4D8A-B695-90A6824D46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1733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99F816-341B-5409-280A-49B2E1925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6E77EC2-BB0E-AB09-6FFE-70236BDBDB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143D9AD-3FDF-A867-B98C-5B281D246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D9D3E-F67B-4778-B09C-87B4B6415C35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A6694E5-55A6-E0D8-8D57-3AD748642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D7FB22A-43C7-FFBA-76BA-48956F5CA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E3048-68BF-4D8A-B695-90A6824D46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5790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AB9E18CB-4F01-4E97-7F81-68392D323A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518BC02-426E-25D2-175B-E2A47B2D10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E7A76F7-3277-3117-A32B-9E57ABE72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D9D3E-F67B-4778-B09C-87B4B6415C35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E0F486C-12BC-5ED2-8B1A-ADC0F2C74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3980AB7-3EEF-38A3-2928-9C695E00A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E3048-68BF-4D8A-B695-90A6824D46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3066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22FDFF-F0ED-A26B-4332-DAC29FEBC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F9AA505-3671-9A97-19DF-3A5D487B3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C072383-0534-D869-0C76-E4BCA82DC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D9D3E-F67B-4778-B09C-87B4B6415C35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3504F2B-5B78-52D1-ED08-668875001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961E235-4C02-2908-9658-BC67D1DD1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E3048-68BF-4D8A-B695-90A6824D46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045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343310-2F11-21F0-02BF-BD8C044B6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11EA091-6BE9-447B-E71A-66B873DEE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A1FE2B6-C278-1AB3-DC73-427FD55C5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D9D3E-F67B-4778-B09C-87B4B6415C35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0BD91E4-2AC2-3E20-5545-C03FA5475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CD3453D-CC61-942A-E5ED-E8CD0635B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E3048-68BF-4D8A-B695-90A6824D46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9586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AA50FD-7CCD-F8FC-86BD-05FB94756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F7A79BB-01E9-07BE-3DBE-12F59ACDDE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6556DFB-A6A9-6986-A579-581A76D817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18F054A-6900-3B68-EE0F-C7B9D764B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D9D3E-F67B-4778-B09C-87B4B6415C35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31667E2-F1D5-86F2-CCC6-73156E4BE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D3D0F7B-2501-D035-DE5D-2E7FAB70B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E3048-68BF-4D8A-B695-90A6824D46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4408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A1332E-15F7-DF62-3185-BA07FF258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4AA3A4E-FD5C-163D-C3E1-D99A10D5B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8768618-1970-9C20-6A56-84EF45F521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36990FC-64B3-7806-082C-00400E15A7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2F58939-8C69-0AC9-99EF-6910040079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7A8372E-6529-8ED5-ED37-00E322A01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D9D3E-F67B-4778-B09C-87B4B6415C35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40ECE08-6B55-D345-629E-B8F62AF39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8A52952-ABCA-D936-1212-83A5361FF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E3048-68BF-4D8A-B695-90A6824D46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7511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7DB1E5-2278-5F1E-3AD0-8F215BF81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827179E-1096-728E-3AA8-39BBFE0F7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D9D3E-F67B-4778-B09C-87B4B6415C35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38838F1-8E91-A9E5-95DE-421D330FA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0DCB208-4D65-31CA-B383-920CB8F09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E3048-68BF-4D8A-B695-90A6824D46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204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C5E5224-BC99-0D17-808E-1EEEEA0B1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D9D3E-F67B-4778-B09C-87B4B6415C35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F15CC79-6A84-0FBC-EBBE-8AD9F814E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B176535-CE8E-10FE-09E5-09F682E1C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E3048-68BF-4D8A-B695-90A6824D46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5903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61D5C1-236E-23C6-84A9-E4BC4B648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144CC41-4BCB-CC90-13BF-0558DD291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DCA8B59-AF74-6913-70EB-3521C114E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79BA6A8-36BF-EB4C-0D94-9B82EEE72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D9D3E-F67B-4778-B09C-87B4B6415C35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D2E0F43-573D-01EF-A84D-285807DD5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E77B541-D97B-BF00-0AAB-02DC21C2C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E3048-68BF-4D8A-B695-90A6824D46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6017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2AC25A-0EBD-6367-9F26-64D471498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EB70F82-B28B-814A-9A79-749E92543C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6E7AC42-CA2C-6443-991E-0F1F22DA9F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A168C1A-BFD0-587C-3B55-3D5B01C71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D9D3E-F67B-4778-B09C-87B4B6415C35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075A33F-2DCF-72F6-C1E8-496D7BD58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9794594-116E-BAEA-5D9C-7DA1428C1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E3048-68BF-4D8A-B695-90A6824D46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702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B425761-581D-E090-E098-8D1FB8B67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ADB7617-D209-8378-A73F-7DCF8DD5BB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95F87DC-4A92-D4A5-8AE9-2E8EE7A969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D9D3E-F67B-4778-B09C-87B4B6415C35}" type="datetimeFigureOut">
              <a:rPr lang="nl-NL" smtClean="0"/>
              <a:t>27-3-2023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7AE5882-D6DE-EFF3-913D-7095452EDD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142D668-873A-99C6-F7FD-6EFFA74686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E3048-68BF-4D8A-B695-90A6824D46C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7171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56uPwHeesc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C197D514-1E16-8ECE-D1EC-769A5C08161D}"/>
              </a:ext>
            </a:extLst>
          </p:cNvPr>
          <p:cNvSpPr txBox="1"/>
          <p:nvPr/>
        </p:nvSpPr>
        <p:spPr>
          <a:xfrm>
            <a:off x="3048778" y="1920895"/>
            <a:ext cx="6972300" cy="3016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nl-NL" sz="2800" b="1" dirty="0"/>
              <a:t>Terugblik excursie ‘s </a:t>
            </a:r>
            <a:r>
              <a:rPr lang="nl-NL" sz="2800" b="1" dirty="0" err="1"/>
              <a:t>Hertogenbosch</a:t>
            </a:r>
            <a:br>
              <a:rPr lang="nl-NL" dirty="0"/>
            </a:br>
            <a:r>
              <a:rPr lang="nl-NL" sz="1800" dirty="0"/>
              <a:t>-    Klimaat en landschap bepalen het oorspronkelijke bestaan</a:t>
            </a:r>
          </a:p>
          <a:p>
            <a:pPr marL="285750" indent="-285750" algn="l">
              <a:buFontTx/>
              <a:buChar char="-"/>
            </a:pPr>
            <a:r>
              <a:rPr lang="nl-NL" sz="1800" dirty="0"/>
              <a:t>Daarna verdwijnen klimaat en landschap naar achtergrond en andere invloeden spelen een rol </a:t>
            </a:r>
          </a:p>
          <a:p>
            <a:pPr algn="l"/>
            <a:r>
              <a:rPr lang="nl-NL" sz="1800" dirty="0"/>
              <a:t>   		</a:t>
            </a:r>
          </a:p>
          <a:p>
            <a:pPr algn="l"/>
            <a:r>
              <a:rPr lang="nl-NL" sz="1800" dirty="0"/>
              <a:t>Elke periode zijn eigen problematiek die de vorming van de stad beïnvloed</a:t>
            </a:r>
          </a:p>
          <a:p>
            <a:pPr marL="457200" indent="-457200" algn="l">
              <a:buFontTx/>
              <a:buChar char="-"/>
            </a:pPr>
            <a:r>
              <a:rPr lang="nl-NL" sz="1800" dirty="0"/>
              <a:t>Kijkend naar ons vakgebied is klimaat een grote uitdaging</a:t>
            </a:r>
          </a:p>
          <a:p>
            <a:pPr marL="457200" indent="-457200" algn="l">
              <a:buFontTx/>
              <a:buChar char="-"/>
            </a:pPr>
            <a:r>
              <a:rPr lang="nl-NL" sz="1800" dirty="0"/>
              <a:t>Meer rekening houden met landschappelijke onderligger en klimaat</a:t>
            </a:r>
          </a:p>
          <a:p>
            <a:pPr marL="457200" indent="-457200" algn="l">
              <a:buFontTx/>
              <a:buChar char="-"/>
            </a:pPr>
            <a:r>
              <a:rPr lang="nl-NL" dirty="0"/>
              <a:t>Actueel voorbeeld: Barcelona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238480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C197D514-1E16-8ECE-D1EC-769A5C08161D}"/>
              </a:ext>
            </a:extLst>
          </p:cNvPr>
          <p:cNvSpPr txBox="1"/>
          <p:nvPr/>
        </p:nvSpPr>
        <p:spPr>
          <a:xfrm>
            <a:off x="3048778" y="2676674"/>
            <a:ext cx="69723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nl-NL" sz="2800" b="1" dirty="0"/>
              <a:t>Zijn we aangekomen in de periode van de klimaatbestendige stad?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2210872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B12811-C8B8-3F52-8237-B33E64E530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nl-NL" dirty="0">
                <a:hlinkClick r:id="rId2"/>
              </a:rPr>
              <a:t>Mini-documentaire De Groene Stad! over vergroening van Leiden - YouTube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30537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C197D514-1E16-8ECE-D1EC-769A5C08161D}"/>
              </a:ext>
            </a:extLst>
          </p:cNvPr>
          <p:cNvSpPr txBox="1"/>
          <p:nvPr/>
        </p:nvSpPr>
        <p:spPr>
          <a:xfrm>
            <a:off x="3048778" y="1920895"/>
            <a:ext cx="6972300" cy="4678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nl-NL" sz="2800" b="1" dirty="0"/>
              <a:t>Samengevat</a:t>
            </a:r>
            <a:br>
              <a:rPr lang="nl-NL" dirty="0"/>
            </a:br>
            <a:endParaRPr lang="nl-NL" dirty="0"/>
          </a:p>
          <a:p>
            <a:r>
              <a:rPr lang="nl-NL" b="1" dirty="0"/>
              <a:t>1</a:t>
            </a:r>
            <a:r>
              <a:rPr lang="nl-NL" sz="1800" b="1" dirty="0"/>
              <a:t> Meer groen </a:t>
            </a:r>
            <a:r>
              <a:rPr lang="nl-NL" sz="1800" b="1" dirty="0" err="1"/>
              <a:t>tbv</a:t>
            </a:r>
            <a:r>
              <a:rPr lang="nl-NL" sz="1800" b="1" dirty="0"/>
              <a:t> biodiversiteit, klimaat en leefbaarheid</a:t>
            </a:r>
          </a:p>
          <a:p>
            <a:endParaRPr lang="nl-NL" sz="1800" b="1" dirty="0"/>
          </a:p>
          <a:p>
            <a:pPr algn="l"/>
            <a:r>
              <a:rPr lang="nl-NL" sz="1800" b="1" dirty="0"/>
              <a:t>2 De stad, een wijk, een straat, een tuin is onderdeel van een geheel</a:t>
            </a:r>
          </a:p>
          <a:p>
            <a:pPr algn="l"/>
            <a:endParaRPr lang="nl-NL" b="1" dirty="0"/>
          </a:p>
          <a:p>
            <a:pPr marL="285750" indent="-285750" algn="l">
              <a:buFontTx/>
              <a:buChar char="-"/>
            </a:pPr>
            <a:r>
              <a:rPr lang="nl-NL" dirty="0"/>
              <a:t>Groenstructuur (groenstructuurplan)</a:t>
            </a:r>
          </a:p>
          <a:p>
            <a:pPr marL="285750" indent="-285750" algn="l">
              <a:buFontTx/>
              <a:buChar char="-"/>
            </a:pPr>
            <a:r>
              <a:rPr lang="nl-NL" dirty="0"/>
              <a:t>Ecologie (ecologische verbindingszone)</a:t>
            </a:r>
          </a:p>
          <a:p>
            <a:pPr marL="285750" indent="-285750" algn="l">
              <a:buFontTx/>
              <a:buChar char="-"/>
            </a:pPr>
            <a:r>
              <a:rPr lang="nl-NL" dirty="0"/>
              <a:t>Deze structuren zijn door de stad vaak onderbroken</a:t>
            </a:r>
          </a:p>
          <a:p>
            <a:pPr marL="285750" indent="-285750" algn="l">
              <a:buFontTx/>
              <a:buChar char="-"/>
            </a:pPr>
            <a:endParaRPr lang="nl-NL" dirty="0"/>
          </a:p>
          <a:p>
            <a:pPr marL="285750" indent="-285750" algn="l">
              <a:buFontTx/>
              <a:buChar char="-"/>
            </a:pPr>
            <a:endParaRPr lang="nl-NL" dirty="0"/>
          </a:p>
          <a:p>
            <a:pPr marL="285750" indent="-285750" algn="l">
              <a:buFontTx/>
              <a:buChar char="-"/>
            </a:pPr>
            <a:endParaRPr lang="nl-NL" dirty="0"/>
          </a:p>
          <a:p>
            <a:pPr marL="285750" indent="-285750" algn="l">
              <a:buFontTx/>
              <a:buChar char="-"/>
            </a:pPr>
            <a:endParaRPr lang="nl-NL" dirty="0"/>
          </a:p>
          <a:p>
            <a:pPr algn="l"/>
            <a:endParaRPr lang="nl-NL" dirty="0"/>
          </a:p>
          <a:p>
            <a:pPr marL="285750" indent="-285750" algn="l">
              <a:buFontTx/>
              <a:buChar char="-"/>
            </a:pPr>
            <a:endParaRPr lang="nl-NL" dirty="0"/>
          </a:p>
          <a:p>
            <a:pPr marL="285750" indent="-285750" algn="l">
              <a:buFontTx/>
              <a:buChar char="-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82488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C197D514-1E16-8ECE-D1EC-769A5C08161D}"/>
              </a:ext>
            </a:extLst>
          </p:cNvPr>
          <p:cNvSpPr txBox="1"/>
          <p:nvPr/>
        </p:nvSpPr>
        <p:spPr>
          <a:xfrm>
            <a:off x="3048778" y="1920895"/>
            <a:ext cx="6972300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nl-NL" sz="2800" b="1" dirty="0"/>
              <a:t>Opdracht</a:t>
            </a:r>
            <a:br>
              <a:rPr lang="nl-NL" dirty="0"/>
            </a:br>
            <a:r>
              <a:rPr lang="nl-NL" sz="1800" b="1" dirty="0"/>
              <a:t>Meer vraag naar groen betekent meer vraag naar de groenprofessional.</a:t>
            </a:r>
          </a:p>
          <a:p>
            <a:pPr algn="l"/>
            <a:r>
              <a:rPr lang="nl-NL" b="1" dirty="0"/>
              <a:t>J</a:t>
            </a:r>
            <a:r>
              <a:rPr lang="nl-NL" sz="1800" b="1" dirty="0"/>
              <a:t>ullie zijn de groenprofessionals van de toekomst. </a:t>
            </a:r>
          </a:p>
          <a:p>
            <a:pPr algn="l"/>
            <a:endParaRPr lang="nl-NL" b="1" dirty="0"/>
          </a:p>
          <a:p>
            <a:pPr algn="l"/>
            <a:r>
              <a:rPr lang="nl-NL" dirty="0"/>
              <a:t>Vorm een groep van 4, doe onderzoek </a:t>
            </a:r>
            <a:r>
              <a:rPr lang="nl-NL" dirty="0" err="1"/>
              <a:t>mbv</a:t>
            </a:r>
            <a:r>
              <a:rPr lang="nl-NL" dirty="0"/>
              <a:t> google</a:t>
            </a:r>
          </a:p>
          <a:p>
            <a:pPr algn="l"/>
            <a:r>
              <a:rPr lang="nl-NL" sz="1800" dirty="0"/>
              <a:t>   		</a:t>
            </a:r>
          </a:p>
          <a:p>
            <a:pPr marL="285750" indent="-285750" algn="l">
              <a:buFontTx/>
              <a:buChar char="-"/>
            </a:pPr>
            <a:r>
              <a:rPr lang="nl-NL" dirty="0"/>
              <a:t>Noem 2 belangrijke klimaatproblemen in de huidige steden</a:t>
            </a:r>
          </a:p>
          <a:p>
            <a:pPr marL="285750" indent="-285750" algn="l">
              <a:buFontTx/>
              <a:buChar char="-"/>
            </a:pPr>
            <a:r>
              <a:rPr lang="nl-NL" dirty="0"/>
              <a:t>Noem minimaal 5 maatregelen om deze problemen tegen te gaan (</a:t>
            </a:r>
            <a:r>
              <a:rPr lang="nl-NL" dirty="0" err="1"/>
              <a:t>bijv</a:t>
            </a:r>
            <a:r>
              <a:rPr lang="nl-NL" dirty="0"/>
              <a:t> stoeptegels verwijderen)</a:t>
            </a:r>
          </a:p>
          <a:p>
            <a:pPr marL="285750" indent="-285750" algn="l">
              <a:buFontTx/>
              <a:buChar char="-"/>
            </a:pPr>
            <a:r>
              <a:rPr lang="nl-NL" dirty="0"/>
              <a:t>Hoe zouden deze maatregelen onderdeel van een grotere groenstructuur of ecologische </a:t>
            </a:r>
            <a:r>
              <a:rPr lang="nl-NL"/>
              <a:t>zone kunnen zijn?</a:t>
            </a:r>
            <a:endParaRPr lang="nl-NL" dirty="0"/>
          </a:p>
          <a:p>
            <a:pPr marL="285750" indent="-285750" algn="l">
              <a:buFontTx/>
              <a:buChar char="-"/>
            </a:pPr>
            <a:r>
              <a:rPr lang="nl-NL" dirty="0"/>
              <a:t>Presenteer de bevindingen voor de klas</a:t>
            </a:r>
          </a:p>
          <a:p>
            <a:pPr marL="285750" indent="-285750" algn="l">
              <a:buFontTx/>
              <a:buChar char="-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20332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C197D514-1E16-8ECE-D1EC-769A5C08161D}"/>
              </a:ext>
            </a:extLst>
          </p:cNvPr>
          <p:cNvSpPr txBox="1"/>
          <p:nvPr/>
        </p:nvSpPr>
        <p:spPr>
          <a:xfrm>
            <a:off x="3048778" y="1920895"/>
            <a:ext cx="6972300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nl-NL" sz="2800" b="1" dirty="0"/>
              <a:t>Voorbeelden</a:t>
            </a:r>
            <a:br>
              <a:rPr lang="nl-NL" dirty="0"/>
            </a:br>
            <a:r>
              <a:rPr lang="nl-NL" sz="1800" dirty="0"/>
              <a:t>-    Bomen planten, schaduw</a:t>
            </a:r>
          </a:p>
          <a:p>
            <a:pPr marL="285750" indent="-285750" algn="l">
              <a:buFontTx/>
              <a:buChar char="-"/>
            </a:pPr>
            <a:r>
              <a:rPr lang="nl-NL" dirty="0"/>
              <a:t>Stoeptegels verwijderen</a:t>
            </a:r>
          </a:p>
          <a:p>
            <a:pPr marL="285750" indent="-285750" algn="l">
              <a:buFontTx/>
              <a:buChar char="-"/>
            </a:pPr>
            <a:r>
              <a:rPr lang="nl-NL" dirty="0"/>
              <a:t>Open bestrating (grastegels)</a:t>
            </a:r>
          </a:p>
          <a:p>
            <a:pPr marL="285750" indent="-285750" algn="l">
              <a:buFontTx/>
              <a:buChar char="-"/>
            </a:pPr>
            <a:r>
              <a:rPr lang="nl-NL" dirty="0"/>
              <a:t>Verticale tuin</a:t>
            </a:r>
          </a:p>
          <a:p>
            <a:pPr marL="285750" indent="-285750" algn="l">
              <a:buFontTx/>
              <a:buChar char="-"/>
            </a:pPr>
            <a:r>
              <a:rPr lang="nl-NL" dirty="0"/>
              <a:t>Pergola’s</a:t>
            </a:r>
          </a:p>
          <a:p>
            <a:pPr marL="285750" indent="-285750" algn="l">
              <a:buFontTx/>
              <a:buChar char="-"/>
            </a:pPr>
            <a:r>
              <a:rPr lang="nl-NL" dirty="0"/>
              <a:t>Daktuin</a:t>
            </a:r>
          </a:p>
          <a:p>
            <a:pPr marL="285750" indent="-285750" algn="l">
              <a:buFontTx/>
              <a:buChar char="-"/>
            </a:pPr>
            <a:r>
              <a:rPr lang="nl-NL" dirty="0"/>
              <a:t>Water afkoppelen</a:t>
            </a:r>
          </a:p>
          <a:p>
            <a:pPr marL="285750" indent="-285750" algn="l">
              <a:buFontTx/>
              <a:buChar char="-"/>
            </a:pPr>
            <a:r>
              <a:rPr lang="nl-NL" dirty="0"/>
              <a:t>Wadi</a:t>
            </a:r>
          </a:p>
          <a:p>
            <a:pPr marL="285750" indent="-285750" algn="l">
              <a:buFontTx/>
              <a:buChar char="-"/>
            </a:pPr>
            <a:r>
              <a:rPr lang="nl-NL" dirty="0"/>
              <a:t>….</a:t>
            </a:r>
          </a:p>
          <a:p>
            <a:pPr marL="285750" indent="-285750" algn="l">
              <a:buFontTx/>
              <a:buChar char="-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3842718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230</Words>
  <Application>Microsoft Office PowerPoint</Application>
  <PresentationFormat>Breedbeeld</PresentationFormat>
  <Paragraphs>40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Mini-documentaire De Groene Stad! over vergroening van Leiden - YouTube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ontwikkeling van denken over de stad - Nederzetting: start van de stad - tuinstad: beter wonen - Vinex: meer woonruimte - Klimaatbestendige stad: zijn we nu beland</dc:title>
  <dc:creator>Michiel van Kempen</dc:creator>
  <cp:lastModifiedBy>Michiel van Kempen</cp:lastModifiedBy>
  <cp:revision>1</cp:revision>
  <dcterms:created xsi:type="dcterms:W3CDTF">2023-03-27T07:23:33Z</dcterms:created>
  <dcterms:modified xsi:type="dcterms:W3CDTF">2023-03-27T15:20:30Z</dcterms:modified>
</cp:coreProperties>
</file>